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60" r:id="rId2"/>
  </p:sldIdLst>
  <p:sldSz cx="9144000" cy="6858000" type="screen4x3"/>
  <p:notesSz cx="7010400" cy="92233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1980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34" y="-10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39BA5E-271E-44DF-A991-3F9A9DD7AC7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2150"/>
            <a:ext cx="4613275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1500"/>
            <a:ext cx="5607050" cy="41497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3C8F82-FEEB-48B5-B85C-7BB1A4509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02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83C6-C701-44D3-A9AB-73C3D177EB5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F567E-6A76-435A-9893-FAA3637D3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29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AF3F-B6BE-4927-AFCF-E2C4A358F31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8445-5D08-4226-81B0-3876A2C1C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E964-9103-4EAF-8CCA-6250BDC558BC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FA7C0-097C-4E30-9563-B9ECCB53B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3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3C02-F0DD-4CDF-8BAB-8B50F7BDC65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9FB32-AEFB-4CCD-894C-CA8BA7C8A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1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F5CAD-CD76-43F7-97B7-83B2110EEFB6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F0AE-E1CA-40B8-99BF-21D11AAD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2C3A-4187-4A42-BB06-F13AA4B65D2D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53096-3471-4F5F-9F24-021BE77AF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6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CDF33-DCF2-4FB4-8E3B-2AF3D0DA6A8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9E85D-4DFE-44E7-87EC-70C46C9C3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1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0DD6F-E2CE-4A82-863E-4A7E9BEF558E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8F91F-324D-460C-86F2-BE927CCB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5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A84C8-8FCC-4409-AD12-9C38084F50A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CD85B-5FE7-4A98-B6AA-F31C3E215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6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ED698-9BC9-46D8-8EC6-447C3E4E687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919F4-816D-4A59-ABB0-3B5ADDEC8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ABCC5-AFE7-4B21-9DCC-218285B5F2E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E978-88C4-4DE6-9107-437D888B5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5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92B393-BDA8-4B0A-979D-2633612377D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3907C1-07FA-4118-A8C9-48EEDBFA0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48" name="Picture 56" descr="https://media-server.clubmed.com/image/jpeg/2000/auto/crop/center/60/https%3A%2F%2Fns.clubmed.com%2Ficp%2F1-MEDIA%2F01.VILLAGES%2F1.2CAMPAGNE%2FOPIO-EN-PROVENCE%2F15-14-13-12-11-10-9-8-7-6-5-4-3-2-1-PHOTOS%2FOPICF117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3800"/>
            <a:ext cx="5039999" cy="336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34" name="Picture 2" descr="P:\MARKETING\08 Brand Marketing Materials\IMAGES\Pictures from Photo Library 2014\02- Resorts by theme\SUN\OPIC_G107_02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" t="5582" r="2141" b="11186"/>
          <a:stretch/>
        </p:blipFill>
        <p:spPr bwMode="auto">
          <a:xfrm>
            <a:off x="-1" y="-2"/>
            <a:ext cx="5040000" cy="34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722312"/>
            <a:ext cx="4104002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Opio</a:t>
            </a:r>
            <a:r>
              <a:rPr lang="en-GB" sz="3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 </a:t>
            </a:r>
            <a:r>
              <a:rPr lang="en-GB" sz="3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en</a:t>
            </a:r>
            <a:r>
              <a:rPr lang="en-GB" sz="3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 Provence,</a:t>
            </a:r>
            <a:endParaRPr lang="en-GB" sz="3400" dirty="0">
              <a:solidFill>
                <a:schemeClr val="tx1">
                  <a:lumMod val="75000"/>
                  <a:lumOff val="25000"/>
                </a:schemeClr>
              </a:solidFill>
              <a:latin typeface="HappinessV_TTF" panose="02000503040000020004" pitchFamily="2" charset="-1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France 4</a:t>
            </a:r>
            <a:r>
              <a:rPr lang="en-GB" sz="3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225100" y="4290536"/>
            <a:ext cx="37338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 dirty="0" smtClean="0">
              <a:solidFill>
                <a:schemeClr val="accent6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en-GB" sz="1400" b="1" u="sng" dirty="0" smtClean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NEW CIRCUS PLAYGROUND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Over 30 circus activities by Cirque du Soleil</a:t>
            </a:r>
            <a:endParaRPr lang="en-GB" b="1" dirty="0">
              <a:solidFill>
                <a:schemeClr val="accent6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90506" y="3949126"/>
            <a:ext cx="3802987" cy="15372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225100" y="3987544"/>
            <a:ext cx="3733800" cy="14604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5346020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672013" y="2062162"/>
            <a:ext cx="48466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11155251"/>
              </p:ext>
            </p:ext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5803900" y="2600325"/>
            <a:ext cx="25812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3106118"/>
              </p:ext>
            </p:ext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5145088" y="2981325"/>
            <a:ext cx="38957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347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18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Club Med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Tahri, Amina</dc:creator>
  <cp:lastModifiedBy>Guyot, Maud</cp:lastModifiedBy>
  <cp:revision>105</cp:revision>
  <cp:lastPrinted>2016-07-29T15:54:35Z</cp:lastPrinted>
  <dcterms:created xsi:type="dcterms:W3CDTF">2016-07-29T15:09:09Z</dcterms:created>
  <dcterms:modified xsi:type="dcterms:W3CDTF">2018-07-27T10:28:20Z</dcterms:modified>
</cp:coreProperties>
</file>